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05.07.2024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05.07.2024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394814" y="1985594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188525" y="2582619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232094" y="4549743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232094" y="501608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232094" y="5416605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8" y="3104196"/>
            <a:ext cx="5600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876</Words>
  <Application>Microsoft Office PowerPoint</Application>
  <PresentationFormat>Breitbild</PresentationFormat>
  <Paragraphs>220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184</cp:revision>
  <dcterms:created xsi:type="dcterms:W3CDTF">2024-05-22T09:27:39Z</dcterms:created>
  <dcterms:modified xsi:type="dcterms:W3CDTF">2024-07-05T06:56:05Z</dcterms:modified>
</cp:coreProperties>
</file>